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A201-1916-4E97-AE3A-AC04CB5597E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1A5E-51D4-455A-A06E-EBA2CA54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esperia.gsfc.nasa.gov/fermi_sol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RHESSI</a:t>
            </a:r>
            <a:r>
              <a:rPr lang="en-US" dirty="0" smtClean="0"/>
              <a:t> gamma-ray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</a:t>
            </a:r>
            <a:r>
              <a:rPr lang="en-US" i="1" dirty="0" smtClean="0"/>
              <a:t>Fermi</a:t>
            </a:r>
            <a:r>
              <a:rPr lang="en-US" dirty="0" smtClean="0"/>
              <a:t>/GBM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http://hesperia.gsfc.nasa.gov/fermi_solar/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Click on “Analyzing GBM Data in OSPEX” for more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Photon bins now go up to 150 </a:t>
            </a:r>
            <a:r>
              <a:rPr lang="en-US" dirty="0" err="1" smtClean="0"/>
              <a:t>MeV</a:t>
            </a:r>
            <a:endParaRPr lang="en-US" dirty="0" smtClean="0"/>
          </a:p>
          <a:p>
            <a:r>
              <a:rPr lang="en-US" dirty="0" smtClean="0"/>
              <a:t>No front/rear anticoincidence</a:t>
            </a:r>
          </a:p>
          <a:p>
            <a:r>
              <a:rPr lang="en-US" dirty="0" smtClean="0"/>
              <a:t>Partial response elements cannot be removed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segs</a:t>
            </a:r>
            <a:r>
              <a:rPr lang="en-US" sz="2400" dirty="0" smtClean="0"/>
              <a:t>=[</a:t>
            </a:r>
            <a:r>
              <a:rPr lang="en-US" sz="2400" dirty="0" err="1" smtClean="0"/>
              <a:t>bytarr</a:t>
            </a:r>
            <a:r>
              <a:rPr lang="en-US" sz="2400" dirty="0" smtClean="0"/>
              <a:t>(9),1,0,bytarr(7)+1]</a:t>
            </a:r>
            <a:br>
              <a:rPr lang="en-US" sz="2400" dirty="0" smtClean="0"/>
            </a:br>
            <a:r>
              <a:rPr lang="en-US" sz="2400" dirty="0" smtClean="0"/>
              <a:t>hsi_rd_ct_edges,20,es</a:t>
            </a:r>
            <a:br>
              <a:rPr lang="en-US" sz="2400" dirty="0" smtClean="0"/>
            </a:br>
            <a:r>
              <a:rPr lang="en-US" sz="2400" dirty="0" err="1" smtClean="0"/>
              <a:t>ps</a:t>
            </a:r>
            <a:r>
              <a:rPr lang="en-US" sz="2400" dirty="0" smtClean="0"/>
              <a:t>=[es,11000.+1000.*</a:t>
            </a:r>
            <a:r>
              <a:rPr lang="en-US" sz="2400" dirty="0" err="1" smtClean="0"/>
              <a:t>findgen</a:t>
            </a:r>
            <a:r>
              <a:rPr lang="en-US" sz="2400" dirty="0" smtClean="0"/>
              <a:t>(90)]</a:t>
            </a:r>
          </a:p>
          <a:p>
            <a:pPr marL="0" indent="0">
              <a:buNone/>
            </a:pPr>
            <a:r>
              <a:rPr lang="en-US" sz="2400" dirty="0" err="1" smtClean="0"/>
              <a:t>hessi_build_srm,es,segs,srm,geo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direct</a:t>
            </a:r>
            <a:r>
              <a:rPr lang="en-US" sz="2400" dirty="0" err="1" smtClean="0"/>
              <a:t>,ph_edges</a:t>
            </a:r>
            <a:r>
              <a:rPr lang="en-US" sz="2400" dirty="0" smtClean="0"/>
              <a:t>=</a:t>
            </a:r>
            <a:r>
              <a:rPr lang="en-US" sz="2400" dirty="0" err="1" smtClean="0"/>
              <a:t>ps</a:t>
            </a:r>
            <a:r>
              <a:rPr lang="en-US" sz="2400" dirty="0" smtClean="0"/>
              <a:t>,$ </a:t>
            </a:r>
            <a:r>
              <a:rPr lang="en-US" sz="2400" dirty="0" err="1" smtClean="0"/>
              <a:t>time_wanted</a:t>
            </a:r>
            <a:r>
              <a:rPr lang="en-US" sz="2400" dirty="0" smtClean="0"/>
              <a:t>=</a:t>
            </a:r>
            <a:r>
              <a:rPr lang="en-US" sz="2400" dirty="0" smtClean="0"/>
              <a:t>'2005-Jan-20‘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Update:</a:t>
            </a:r>
            <a:r>
              <a:rPr lang="en-US" sz="2400" dirty="0" smtClean="0"/>
              <a:t> currently the default, but does not currently work for the front segments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Full-scale artifact</a:t>
            </a:r>
          </a:p>
          <a:p>
            <a:pPr lvl="1"/>
            <a:r>
              <a:rPr lang="en-US" dirty="0" smtClean="0"/>
              <a:t>Excess plateau around ~3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smtClean="0"/>
              <a:t>Depleted regions (especially detector 8)</a:t>
            </a:r>
          </a:p>
          <a:p>
            <a:r>
              <a:rPr lang="en-US" dirty="0" smtClean="0"/>
              <a:t>Half-scale artifact</a:t>
            </a:r>
          </a:p>
          <a:p>
            <a:pPr lvl="1"/>
            <a:r>
              <a:rPr lang="en-US" dirty="0" smtClean="0"/>
              <a:t>Primarily in detectors 5 and 8</a:t>
            </a:r>
          </a:p>
          <a:p>
            <a:pPr lvl="1"/>
            <a:r>
              <a:rPr lang="en-US" dirty="0" smtClean="0"/>
              <a:t>Excess plateau around ~1.6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smtClean="0"/>
              <a:t>Dropouts in the rear segments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 regions are excised where appropriate from each detector</a:t>
            </a:r>
          </a:p>
          <a:p>
            <a:r>
              <a:rPr lang="en-US" dirty="0" smtClean="0"/>
              <a:t>Given gain differences, there will still be data at all energies if enough detectors are used</a:t>
            </a:r>
          </a:p>
          <a:p>
            <a:r>
              <a:rPr lang="en-US" dirty="0" smtClean="0"/>
              <a:t>Response matrix is modified in the same manner</a:t>
            </a:r>
          </a:p>
          <a:p>
            <a:r>
              <a:rPr lang="en-US" dirty="0" smtClean="0"/>
              <a:t>Artifact-corrected spectra can be fit in OSPEX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Need an spectrum object so either:</a:t>
            </a:r>
          </a:p>
          <a:p>
            <a:r>
              <a:rPr lang="en-US" dirty="0" smtClean="0"/>
              <a:t>sp=</a:t>
            </a:r>
            <a:r>
              <a:rPr lang="en-US" dirty="0" err="1" smtClean="0"/>
              <a:t>hsi_spectrum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hessi_data,sp</a:t>
            </a:r>
            <a:r>
              <a:rPr lang="en-US" dirty="0" smtClean="0"/>
              <a:t>=sp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sp-&gt;</a:t>
            </a:r>
            <a:r>
              <a:rPr lang="en-US" dirty="0" err="1" smtClean="0"/>
              <a:t>filewrite</a:t>
            </a:r>
            <a:r>
              <a:rPr lang="en-US" dirty="0" smtClean="0"/>
              <a:t>,/build,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use_artifact_mask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Update:</a:t>
            </a:r>
            <a:r>
              <a:rPr lang="en-US" dirty="0" smtClean="0"/>
              <a:t> selectable in the GUI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HESSI_10Jun12_spe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72" t="7697" r="1210" b="5132"/>
          <a:stretch>
            <a:fillRect/>
          </a:stretch>
        </p:blipFill>
        <p:spPr bwMode="auto">
          <a:xfrm>
            <a:off x="2490889" y="1020763"/>
            <a:ext cx="4162222" cy="56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Cosmetic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 correction produces “dips” in count spectra that are aesthetically displeasing</a:t>
            </a:r>
          </a:p>
          <a:p>
            <a:r>
              <a:rPr lang="en-US" dirty="0" smtClean="0"/>
              <a:t>Can scale the regions of the “dips” to correct for the now energy-dependent effective area</a:t>
            </a:r>
          </a:p>
          <a:p>
            <a:r>
              <a:rPr lang="en-US" dirty="0" smtClean="0"/>
              <a:t>Due to off-diagonal response, the scaling is model-dependent</a:t>
            </a:r>
          </a:p>
          <a:p>
            <a:r>
              <a:rPr lang="en-US" dirty="0" smtClean="0"/>
              <a:t>Cosmetic correction possible, but only after a valid best fit is first obtained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cosmet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7863" y="1096963"/>
            <a:ext cx="4168274" cy="5532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RHESSI gamma-ray analysis</vt:lpstr>
      <vt:lpstr>New DRM</vt:lpstr>
      <vt:lpstr>Example</vt:lpstr>
      <vt:lpstr>Artifacts</vt:lpstr>
      <vt:lpstr>Artifact correction</vt:lpstr>
      <vt:lpstr>Example</vt:lpstr>
      <vt:lpstr>Example</vt:lpstr>
      <vt:lpstr>Cosmetic correction</vt:lpstr>
      <vt:lpstr>Example</vt:lpstr>
      <vt:lpstr>Accessing Fermi/GBM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RHESSI gamma-ray analysis</dc:title>
  <dc:creator>Albert Y. Shih</dc:creator>
  <cp:lastModifiedBy>Albert Y. Shih</cp:lastModifiedBy>
  <cp:revision>13</cp:revision>
  <dcterms:created xsi:type="dcterms:W3CDTF">2010-08-04T13:57:09Z</dcterms:created>
  <dcterms:modified xsi:type="dcterms:W3CDTF">2010-08-04T20:15:53Z</dcterms:modified>
</cp:coreProperties>
</file>