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  <p:sldId id="262" r:id="rId9"/>
    <p:sldId id="273" r:id="rId10"/>
    <p:sldId id="268" r:id="rId11"/>
    <p:sldId id="272" r:id="rId12"/>
    <p:sldId id="270" r:id="rId13"/>
    <p:sldId id="269" r:id="rId14"/>
    <p:sldId id="271" r:id="rId15"/>
    <p:sldId id="263" r:id="rId16"/>
    <p:sldId id="265" r:id="rId17"/>
    <p:sldId id="26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883C-26FD-46A9-80B9-C7DD474EB6C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630D-CD0C-429E-B74E-6B95E529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14 – 15 October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Dennis</a:t>
            </a:r>
          </a:p>
          <a:p>
            <a:r>
              <a:rPr lang="en-US" dirty="0"/>
              <a:t>Mathew West</a:t>
            </a:r>
          </a:p>
        </p:txBody>
      </p:sp>
    </p:spTree>
    <p:extLst>
      <p:ext uri="{BB962C8B-B14F-4D97-AF65-F5344CB8AC3E}">
        <p14:creationId xmlns:p14="http://schemas.microsoft.com/office/powerpoint/2010/main" val="127736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Pixon 3 – 6 keV Images</a:t>
            </a:r>
            <a:br>
              <a:rPr lang="en-US" dirty="0"/>
            </a:br>
            <a:r>
              <a:rPr lang="en-US" dirty="0"/>
              <a:t>Source Centroids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151" y="1690689"/>
            <a:ext cx="5631143" cy="4351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6037" y="2949350"/>
            <a:ext cx="2195285" cy="3092677"/>
            <a:chOff x="3367314" y="3084286"/>
            <a:chExt cx="2195285" cy="3092677"/>
          </a:xfrm>
        </p:grpSpPr>
        <p:sp>
          <p:nvSpPr>
            <p:cNvPr id="5" name="TextBox 4"/>
            <p:cNvSpPr txBox="1"/>
            <p:nvPr/>
          </p:nvSpPr>
          <p:spPr>
            <a:xfrm>
              <a:off x="3581398" y="5807631"/>
              <a:ext cx="198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Centroid (arcsec)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367314" y="3084286"/>
              <a:ext cx="2104573" cy="11974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989746">
              <a:off x="3924602" y="3408605"/>
              <a:ext cx="65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6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Pixon 3 – 12 keV Images</a:t>
            </a:r>
            <a:br>
              <a:rPr lang="en-US" dirty="0"/>
            </a:br>
            <a:r>
              <a:rPr lang="en-US" dirty="0"/>
              <a:t>Source Centroids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690689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Clean Images</a:t>
            </a:r>
            <a:br>
              <a:rPr lang="en-US" dirty="0"/>
            </a:br>
            <a:r>
              <a:rPr lang="en-US" dirty="0"/>
              <a:t>Centroid Locations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398" y="5807631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Centroid (arcsec)</a:t>
            </a:r>
          </a:p>
        </p:txBody>
      </p:sp>
    </p:spTree>
    <p:extLst>
      <p:ext uri="{BB962C8B-B14F-4D97-AF65-F5344CB8AC3E}">
        <p14:creationId xmlns:p14="http://schemas.microsoft.com/office/powerpoint/2010/main" val="226029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RHESSI Pixon 3 – 12 keV Images</a:t>
            </a:r>
            <a:br>
              <a:rPr lang="en-US" dirty="0"/>
            </a:br>
            <a:r>
              <a:rPr lang="en-US" dirty="0"/>
              <a:t>Peak and Centroid-to-limb Distance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50" y="1529608"/>
            <a:ext cx="6745300" cy="52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RHESSI Clean 6 – 12 keV Images</a:t>
            </a:r>
            <a:br>
              <a:rPr lang="en-US" dirty="0"/>
            </a:br>
            <a:r>
              <a:rPr lang="en-US" dirty="0"/>
              <a:t>Flux and Centroid-to-Limb Distance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AIA 131 Å</a:t>
            </a:r>
            <a:br>
              <a:rPr lang="en-US" dirty="0"/>
            </a:br>
            <a:r>
              <a:rPr lang="en-US" dirty="0"/>
              <a:t>RHESSI 3 – 25 keV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SXI (Rotated???)</a:t>
            </a:r>
            <a:br>
              <a:rPr lang="en-US" dirty="0"/>
            </a:br>
            <a:r>
              <a:rPr lang="en-US" dirty="0"/>
              <a:t>RHESSI 3 – 20 keV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Nancay</a:t>
            </a:r>
            <a:r>
              <a:rPr lang="en-US" dirty="0"/>
              <a:t> 150 MHz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23293" cy="1325563"/>
          </a:xfrm>
        </p:spPr>
        <p:txBody>
          <a:bodyPr/>
          <a:lstStyle/>
          <a:p>
            <a:r>
              <a:rPr lang="en-US" dirty="0"/>
              <a:t>RHESSI </a:t>
            </a:r>
            <a:br>
              <a:rPr lang="en-US" dirty="0"/>
            </a:br>
            <a:r>
              <a:rPr lang="en-US" dirty="0"/>
              <a:t>Lightcurves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148" y="-91358"/>
            <a:ext cx="4709482" cy="363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70" y="3210956"/>
            <a:ext cx="4956429" cy="382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9"/>
            <a:ext cx="3756639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57" y="1596346"/>
            <a:ext cx="6019586" cy="465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Lightcurves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57" y="1690689"/>
            <a:ext cx="33623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9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 Time Derivative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532" y="1926011"/>
            <a:ext cx="4831389" cy="373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54" y="1918671"/>
            <a:ext cx="4840888" cy="37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Source Location</a:t>
            </a:r>
            <a:br>
              <a:rPr lang="en-US" dirty="0"/>
            </a:br>
            <a:r>
              <a:rPr lang="en-US" dirty="0"/>
              <a:t>3 – 6 &amp; 6 – 12 keV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81" y="1817129"/>
            <a:ext cx="5619558" cy="43423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60569" y="1817129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RHESSI Images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0373" y="2101396"/>
            <a:ext cx="563114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48" y="2101396"/>
            <a:ext cx="5113138" cy="39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2533"/>
            <a:ext cx="1828800" cy="1828800"/>
          </a:xfr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52" y="1892533"/>
            <a:ext cx="1828800" cy="1828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54" y="1892533"/>
            <a:ext cx="1828800" cy="1828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56" y="1892533"/>
            <a:ext cx="1828800" cy="1828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2" y="3923177"/>
            <a:ext cx="1828800" cy="1828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54" y="3923177"/>
            <a:ext cx="1828800" cy="18288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56" y="3923177"/>
            <a:ext cx="1828800" cy="182880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– 16 October 2014</a:t>
            </a:r>
            <a:br>
              <a:rPr lang="en-US" dirty="0"/>
            </a:br>
            <a:r>
              <a:rPr lang="en-US" dirty="0"/>
              <a:t>RHESSI 6 to 12 keV Images</a:t>
            </a:r>
          </a:p>
        </p:txBody>
      </p:sp>
    </p:spTree>
    <p:extLst>
      <p:ext uri="{BB962C8B-B14F-4D97-AF65-F5344CB8AC3E}">
        <p14:creationId xmlns:p14="http://schemas.microsoft.com/office/powerpoint/2010/main" val="12753041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heme" id="{9E8F3F75-8D0B-4678-85E8-969F760A6851}" vid="{7DD7491C-D8F1-4B58-8DDF-ED09EA557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67</TotalTime>
  <Words>82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Standard Theme</vt:lpstr>
      <vt:lpstr>14 – 15 October 2014</vt:lpstr>
      <vt:lpstr>RHESSI  Lightcurves</vt:lpstr>
      <vt:lpstr>GOES Lightcurves</vt:lpstr>
      <vt:lpstr>GOES Time Derivative</vt:lpstr>
      <vt:lpstr>RHESSI Source Location 3 – 6 &amp; 6 – 12 keV</vt:lpstr>
      <vt:lpstr>RHESSI Images</vt:lpstr>
      <vt:lpstr>RHESSI Images</vt:lpstr>
      <vt:lpstr>RHESSI Images</vt:lpstr>
      <vt:lpstr>14 – 16 October 2014 RHESSI 6 to 12 keV Images</vt:lpstr>
      <vt:lpstr>RHESSI Pixon 3 – 6 keV Images Source Centroids</vt:lpstr>
      <vt:lpstr>RHESSI Pixon 3 – 12 keV Images Source Centroids</vt:lpstr>
      <vt:lpstr>RHESSI Clean Images Centroid Locations</vt:lpstr>
      <vt:lpstr>RHESSI Pixon 3 – 12 keV Images Peak and Centroid-to-limb Distance</vt:lpstr>
      <vt:lpstr>RHESSI Clean 6 – 12 keV Images Flux and Centroid-to-Limb Distance</vt:lpstr>
      <vt:lpstr>AIA 131 Å RHESSI 3 – 25 keV</vt:lpstr>
      <vt:lpstr>GOES SXI (Rotated???) RHESSI 3 – 20 keV</vt:lpstr>
      <vt:lpstr>PowerPoint Presentation</vt:lpstr>
      <vt:lpstr>Nancay 150 MHz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– 15 October 2014</dc:title>
  <dc:creator>Brian Dennis</dc:creator>
  <cp:lastModifiedBy>Brian Dennis</cp:lastModifiedBy>
  <cp:revision>8</cp:revision>
  <dcterms:created xsi:type="dcterms:W3CDTF">2016-12-05T16:20:43Z</dcterms:created>
  <dcterms:modified xsi:type="dcterms:W3CDTF">2016-12-05T17:28:13Z</dcterms:modified>
</cp:coreProperties>
</file>